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409" autoAdjust="0"/>
  </p:normalViewPr>
  <p:slideViewPr>
    <p:cSldViewPr>
      <p:cViewPr varScale="1">
        <p:scale>
          <a:sx n="61" d="100"/>
          <a:sy n="61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4A9DD-63EB-4448-9967-95E2A3EFC3B5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72BD0-9668-459A-8DCA-2800824E8E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72BD0-9668-459A-8DCA-2800824E8E41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d_valentine_roses-wi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Rectangle 5"/>
          <p:cNvSpPr/>
          <p:nvPr/>
        </p:nvSpPr>
        <p:spPr>
          <a:xfrm>
            <a:off x="1227418" y="3505200"/>
            <a:ext cx="6087782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ROSY  WELCOME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486400" y="3657600"/>
            <a:ext cx="327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CLASS-8</a:t>
            </a:r>
          </a:p>
          <a:p>
            <a:pPr>
              <a:buNone/>
            </a:pPr>
            <a:r>
              <a:rPr lang="en-US" dirty="0" smtClean="0"/>
              <a:t>SUBJECT-ENGLISH FIRST PAPER</a:t>
            </a:r>
          </a:p>
          <a:p>
            <a:pPr>
              <a:buNone/>
            </a:pPr>
            <a:r>
              <a:rPr lang="en-US" dirty="0" smtClean="0"/>
              <a:t>UNIT-1</a:t>
            </a:r>
          </a:p>
          <a:p>
            <a:pPr>
              <a:buNone/>
            </a:pPr>
            <a:r>
              <a:rPr lang="en-US" dirty="0" smtClean="0"/>
              <a:t>LESSON-9</a:t>
            </a:r>
          </a:p>
          <a:p>
            <a:pPr>
              <a:buNone/>
            </a:pPr>
            <a:r>
              <a:rPr lang="en-US" dirty="0" smtClean="0"/>
              <a:t>SECTION-C</a:t>
            </a:r>
          </a:p>
          <a:p>
            <a:pPr>
              <a:buNone/>
            </a:pPr>
            <a:r>
              <a:rPr lang="en-US" dirty="0" smtClean="0"/>
              <a:t>TIME-50 MINUTES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3733800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MD.JAHANGIR ALAM</a:t>
            </a:r>
          </a:p>
          <a:p>
            <a:pPr>
              <a:buNone/>
            </a:pPr>
            <a:r>
              <a:rPr lang="en-US" dirty="0" smtClean="0"/>
              <a:t>B.A(HONS),M.A</a:t>
            </a:r>
          </a:p>
          <a:p>
            <a:pPr>
              <a:buNone/>
            </a:pPr>
            <a:r>
              <a:rPr lang="en-US" dirty="0" smtClean="0"/>
              <a:t>ASST. TEACHER</a:t>
            </a:r>
          </a:p>
          <a:p>
            <a:pPr>
              <a:buNone/>
            </a:pPr>
            <a:r>
              <a:rPr lang="en-US" dirty="0" smtClean="0"/>
              <a:t>ISLAM NAGAR SAILAMPUR HIGH SCHOOL</a:t>
            </a:r>
          </a:p>
          <a:p>
            <a:pPr>
              <a:buNone/>
            </a:pPr>
            <a:r>
              <a:rPr lang="en-US" dirty="0" smtClean="0"/>
              <a:t>NAKLA,SHERPUR</a:t>
            </a:r>
          </a:p>
          <a:p>
            <a:pPr>
              <a:buNone/>
            </a:pPr>
            <a:r>
              <a:rPr lang="en-US" smtClean="0"/>
              <a:t>EMAIL-mjalam999@gmail.com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209800" y="1600200"/>
            <a:ext cx="27432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ea typeface="+mj-ea"/>
                <a:cs typeface="+mj-cs"/>
              </a:rPr>
              <a:t>IDENTITY   </a:t>
            </a:r>
            <a:r>
              <a:rPr lang="en-US" sz="900" dirty="0" smtClean="0"/>
              <a:t>EN</a:t>
            </a:r>
            <a:r>
              <a:rPr lang="en-US" sz="800" dirty="0" smtClean="0"/>
              <a:t>TITY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3124200"/>
            <a:ext cx="1521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TEACHER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562600" y="2971800"/>
            <a:ext cx="13064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LESSON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look at the following </a:t>
            </a:r>
            <a:r>
              <a:rPr lang="en-US" dirty="0" err="1" smtClean="0"/>
              <a:t>picture,please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 descr="bangkok-floating-market-interest-place-to-visi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371601"/>
            <a:ext cx="8458200" cy="4038600"/>
          </a:xfrm>
        </p:spPr>
      </p:pic>
      <p:sp>
        <p:nvSpPr>
          <p:cNvPr id="6" name="TextBox 5"/>
          <p:cNvSpPr txBox="1"/>
          <p:nvPr/>
        </p:nvSpPr>
        <p:spPr>
          <a:xfrm>
            <a:off x="457200" y="57150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is it 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5791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Then it is a </a:t>
            </a:r>
            <a:r>
              <a:rPr lang="en-US" dirty="0" smtClean="0"/>
              <a:t>.…..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15000" y="57912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floating market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60960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 it on land or on water?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5791200" y="5791200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</a:t>
            </a:r>
            <a:r>
              <a:rPr lang="en-US" sz="8000" dirty="0" smtClean="0"/>
              <a:t>  THE THA KHA      </a:t>
            </a:r>
          </a:p>
          <a:p>
            <a:pPr>
              <a:buNone/>
            </a:pPr>
            <a:r>
              <a:rPr lang="en-US" sz="8000" dirty="0" smtClean="0"/>
              <a:t>FLOATING MARKET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3733800" cy="762000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8534400" cy="3048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At the end of the session </a:t>
            </a:r>
            <a:r>
              <a:rPr lang="en-US" dirty="0" err="1" smtClean="0"/>
              <a:t>ss</a:t>
            </a:r>
            <a:r>
              <a:rPr lang="en-US" dirty="0" smtClean="0"/>
              <a:t> will be able to-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identify any floating market.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differentiate between a floating market and a general market.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describe the </a:t>
            </a:r>
            <a:r>
              <a:rPr lang="en-US" dirty="0" err="1" smtClean="0"/>
              <a:t>The</a:t>
            </a:r>
            <a:r>
              <a:rPr lang="en-US" dirty="0" smtClean="0"/>
              <a:t> </a:t>
            </a:r>
            <a:r>
              <a:rPr lang="en-US" dirty="0" err="1" smtClean="0"/>
              <a:t>Tha</a:t>
            </a:r>
            <a:r>
              <a:rPr lang="en-US" dirty="0" smtClean="0"/>
              <a:t> </a:t>
            </a:r>
            <a:r>
              <a:rPr lang="en-US" dirty="0" err="1" smtClean="0"/>
              <a:t>Kha</a:t>
            </a:r>
            <a:r>
              <a:rPr lang="en-US" dirty="0" smtClean="0"/>
              <a:t> Floating Market.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7526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Pentagon 4"/>
          <p:cNvSpPr/>
          <p:nvPr/>
        </p:nvSpPr>
        <p:spPr>
          <a:xfrm rot="5400000">
            <a:off x="4305300" y="-1333500"/>
            <a:ext cx="1143000" cy="4267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Vertical Scroll 5"/>
          <p:cNvSpPr/>
          <p:nvPr/>
        </p:nvSpPr>
        <p:spPr>
          <a:xfrm>
            <a:off x="0" y="1447800"/>
            <a:ext cx="9144000" cy="3962400"/>
          </a:xfrm>
          <a:prstGeom prst="vertic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524000"/>
          <a:ext cx="8686800" cy="472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  <a:gridCol w="2895600"/>
              </a:tblGrid>
              <a:tr h="52097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Word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Meaning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Sentence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</a:tr>
              <a:tr h="239438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traditional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Passing down of elements of a culture from generation to</a:t>
                      </a:r>
                      <a:r>
                        <a:rPr lang="en-US" sz="2800" baseline="0" dirty="0" smtClean="0"/>
                        <a:t> generation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We</a:t>
                      </a:r>
                      <a:r>
                        <a:rPr lang="en-US" sz="2800" baseline="0" dirty="0" smtClean="0"/>
                        <a:t> have our own traditional dress.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</a:tr>
              <a:tr h="968219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floating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afloating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 like floating flowers.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</a:tr>
              <a:tr h="840818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local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native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We are local here.</a:t>
                      </a:r>
                      <a:endParaRPr lang="en-US" sz="2800" dirty="0"/>
                    </a:p>
                  </a:txBody>
                  <a:tcPr marL="77893" marR="77893" marT="38947" marB="38947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VOCABULARY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2743200" y="0"/>
            <a:ext cx="3429000" cy="14478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milingalbino-thakhafloatingmarket_35_resize1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791200"/>
          </a:xfrm>
        </p:spPr>
      </p:pic>
      <p:sp>
        <p:nvSpPr>
          <p:cNvPr id="5" name="TextBox 4"/>
          <p:cNvSpPr txBox="1"/>
          <p:nvPr/>
        </p:nvSpPr>
        <p:spPr>
          <a:xfrm>
            <a:off x="5943600" y="5791201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Now read through the passage silently</a:t>
            </a:r>
            <a:r>
              <a:rPr lang="en-US" sz="1200" dirty="0" smtClean="0"/>
              <a:t>.</a:t>
            </a:r>
            <a:endParaRPr lang="en-US" dirty="0"/>
          </a:p>
        </p:txBody>
      </p:sp>
      <p:sp>
        <p:nvSpPr>
          <p:cNvPr id="6" name="Flowchart: Terminator 5"/>
          <p:cNvSpPr/>
          <p:nvPr/>
        </p:nvSpPr>
        <p:spPr>
          <a:xfrm>
            <a:off x="5791200" y="5867400"/>
            <a:ext cx="3048000" cy="838200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" y="58674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Now watch a video 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95800" y="5867400"/>
          <a:ext cx="914400" cy="771525"/>
        </p:xfrm>
        <a:graphic>
          <a:graphicData uri="http://schemas.openxmlformats.org/presentationml/2006/ole">
            <p:oleObj spid="_x0000_s1029" name="Packager Shell Object" showAsIcon="1" r:id="rId5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smtClean="0"/>
              <a:t>PAIR WORK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029200"/>
            <a:ext cx="8229600" cy="1828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6000" dirty="0" smtClean="0"/>
              <a:t>Look at the above picture </a:t>
            </a:r>
            <a:r>
              <a:rPr lang="en-US" sz="4800" dirty="0" smtClean="0"/>
              <a:t>and</a:t>
            </a:r>
            <a:r>
              <a:rPr lang="en-US" sz="6000" dirty="0" smtClean="0"/>
              <a:t> talk about it in pairs</a:t>
            </a:r>
            <a:endParaRPr lang="en-US" sz="6000" dirty="0"/>
          </a:p>
        </p:txBody>
      </p:sp>
      <p:pic>
        <p:nvPicPr>
          <p:cNvPr id="4" name="Picture 3" descr="smilingalbino-thakhafloatingmarket_35_resiz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7924799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0"/>
            <a:ext cx="3581400" cy="1219200"/>
          </a:xfrm>
        </p:spPr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819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400" dirty="0" smtClean="0"/>
              <a:t>Point out the characteristics of </a:t>
            </a:r>
            <a:r>
              <a:rPr lang="en-US" sz="6000" dirty="0" smtClean="0"/>
              <a:t>‘’The </a:t>
            </a:r>
            <a:r>
              <a:rPr lang="en-US" sz="6000" dirty="0" err="1" smtClean="0"/>
              <a:t>Tha</a:t>
            </a:r>
            <a:r>
              <a:rPr lang="en-US" sz="6000" dirty="0" smtClean="0"/>
              <a:t> </a:t>
            </a:r>
            <a:r>
              <a:rPr lang="en-US" sz="6000" dirty="0" err="1" smtClean="0"/>
              <a:t>Kha</a:t>
            </a:r>
            <a:r>
              <a:rPr lang="en-US" sz="6000" dirty="0" smtClean="0"/>
              <a:t> Floating Market’’</a:t>
            </a:r>
            <a:endParaRPr lang="en-US" sz="6000" dirty="0"/>
          </a:p>
        </p:txBody>
      </p:sp>
      <p:sp>
        <p:nvSpPr>
          <p:cNvPr id="4" name="Rectangle 3"/>
          <p:cNvSpPr/>
          <p:nvPr/>
        </p:nvSpPr>
        <p:spPr>
          <a:xfrm>
            <a:off x="1219200" y="4648201"/>
            <a:ext cx="61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</p:txBody>
      </p:sp>
      <p:sp>
        <p:nvSpPr>
          <p:cNvPr id="6" name="Oval 5"/>
          <p:cNvSpPr/>
          <p:nvPr/>
        </p:nvSpPr>
        <p:spPr>
          <a:xfrm>
            <a:off x="2819400" y="0"/>
            <a:ext cx="3581400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Vertical Scroll 6"/>
          <p:cNvSpPr/>
          <p:nvPr/>
        </p:nvSpPr>
        <p:spPr>
          <a:xfrm>
            <a:off x="685800" y="3810000"/>
            <a:ext cx="8001000" cy="3048000"/>
          </a:xfrm>
          <a:prstGeom prst="vertic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0600" y="1371600"/>
            <a:ext cx="7315200" cy="2286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343400" y="1143000"/>
            <a:ext cx="533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371600" y="42672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Now match your answer: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1371600" y="4876800"/>
            <a:ext cx="5715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Characteristics of the market</a:t>
            </a:r>
            <a:r>
              <a:rPr lang="en-US" sz="24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It is a traditional floating market.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It uses to sit only six or seven days a month.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main buyers here are the </a:t>
            </a:r>
            <a:r>
              <a:rPr lang="en-US" dirty="0" err="1" smtClean="0"/>
              <a:t>Tha</a:t>
            </a:r>
            <a:r>
              <a:rPr lang="en-US" dirty="0" smtClean="0"/>
              <a:t> </a:t>
            </a:r>
            <a:r>
              <a:rPr lang="en-US" dirty="0" err="1" smtClean="0"/>
              <a:t>Kha</a:t>
            </a:r>
            <a:r>
              <a:rPr lang="en-US" dirty="0" smtClean="0"/>
              <a:t> natives.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sellers are mainly elderly Thai women.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All are seen smiling and calling each other by name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95400"/>
          </a:xfrm>
        </p:spPr>
        <p:txBody>
          <a:bodyPr>
            <a:noAutofit/>
          </a:bodyPr>
          <a:lstStyle/>
          <a:p>
            <a:r>
              <a:rPr lang="en-US" sz="9600" dirty="0" smtClean="0"/>
              <a:t>EVALUATION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2849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   What is a floating market ?</a:t>
            </a:r>
          </a:p>
          <a:p>
            <a:r>
              <a:rPr lang="en-US" sz="4400" dirty="0" smtClean="0"/>
              <a:t>   Who are the main buyers here ?</a:t>
            </a:r>
          </a:p>
          <a:p>
            <a:r>
              <a:rPr lang="en-US" sz="4400" dirty="0" smtClean="0"/>
              <a:t>   Why are they busy for ?</a:t>
            </a:r>
            <a:endParaRPr lang="en-US" sz="4400" dirty="0"/>
          </a:p>
        </p:txBody>
      </p:sp>
      <p:sp>
        <p:nvSpPr>
          <p:cNvPr id="6" name="Oval Callout 5"/>
          <p:cNvSpPr/>
          <p:nvPr/>
        </p:nvSpPr>
        <p:spPr>
          <a:xfrm>
            <a:off x="762000" y="0"/>
            <a:ext cx="7467600" cy="259080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4648200" cy="2362200"/>
          </a:xfrm>
          <a:noFill/>
        </p:spPr>
        <p:txBody>
          <a:bodyPr>
            <a:noAutofit/>
          </a:bodyPr>
          <a:lstStyle/>
          <a:p>
            <a:r>
              <a:rPr lang="en-US" sz="6000" dirty="0" smtClean="0"/>
              <a:t>HOMEWORK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/>
              <a:t>Make a difference between ‘’a floating market’’ and     ‘’a general market’’. </a:t>
            </a:r>
            <a:endParaRPr lang="en-US" sz="5400" dirty="0"/>
          </a:p>
        </p:txBody>
      </p:sp>
      <p:sp>
        <p:nvSpPr>
          <p:cNvPr id="4" name="Down Arrow 3"/>
          <p:cNvSpPr/>
          <p:nvPr/>
        </p:nvSpPr>
        <p:spPr>
          <a:xfrm>
            <a:off x="228600" y="0"/>
            <a:ext cx="8686800" cy="32766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3352800"/>
            <a:ext cx="8229600" cy="2819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ulips-flowers-33551630-1024-7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400" y="5257800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EVERYBODY THANKS</a:t>
            </a:r>
            <a:endParaRPr lang="en-US" sz="5400" dirty="0"/>
          </a:p>
        </p:txBody>
      </p:sp>
      <p:sp>
        <p:nvSpPr>
          <p:cNvPr id="9" name="Heart 8"/>
          <p:cNvSpPr/>
          <p:nvPr/>
        </p:nvSpPr>
        <p:spPr>
          <a:xfrm>
            <a:off x="914400" y="4876800"/>
            <a:ext cx="6705600" cy="1981200"/>
          </a:xfrm>
          <a:prstGeom prst="hear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272</Words>
  <Application>Microsoft Office PowerPoint</Application>
  <PresentationFormat>On-screen Show (4:3)</PresentationFormat>
  <Paragraphs>62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Package</vt:lpstr>
      <vt:lpstr>Slide 1</vt:lpstr>
      <vt:lpstr>Slide 2</vt:lpstr>
      <vt:lpstr>Now look at the following picture,please.</vt:lpstr>
      <vt:lpstr>Slide 4</vt:lpstr>
      <vt:lpstr>OBJECTIVES</vt:lpstr>
      <vt:lpstr>Slide 6</vt:lpstr>
      <vt:lpstr>Slide 7</vt:lpstr>
      <vt:lpstr>PAIR WORK</vt:lpstr>
      <vt:lpstr>GROUP WORK</vt:lpstr>
      <vt:lpstr>EVALUATION</vt:lpstr>
      <vt:lpstr>HOMEWORK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ROSY  WELCOME</dc:title>
  <dc:creator>I.N.S.H</dc:creator>
  <cp:lastModifiedBy>SATTAR</cp:lastModifiedBy>
  <cp:revision>69</cp:revision>
  <dcterms:created xsi:type="dcterms:W3CDTF">2006-08-16T00:00:00Z</dcterms:created>
  <dcterms:modified xsi:type="dcterms:W3CDTF">2014-02-06T04:10:17Z</dcterms:modified>
</cp:coreProperties>
</file>